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notesMasterIdLst>
    <p:notesMasterId r:id="rId8"/>
  </p:notesMasterIdLst>
  <p:handoutMasterIdLst>
    <p:handoutMasterId r:id="rId9"/>
  </p:handoutMasterIdLst>
  <p:sldIdLst>
    <p:sldId id="259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797675" cy="9926638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E44"/>
    <a:srgbClr val="C43771"/>
    <a:srgbClr val="DB8C31"/>
    <a:srgbClr val="0497AA"/>
    <a:srgbClr val="71B34D"/>
    <a:srgbClr val="E88D23"/>
    <a:srgbClr val="195D8A"/>
    <a:srgbClr val="38A250"/>
    <a:srgbClr val="009E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1" d="100"/>
          <a:sy n="71" d="100"/>
        </p:scale>
        <p:origin x="1128" y="7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93426C0D-44AE-974F-8861-34C17AD25848}" type="datetime1">
              <a:rPr lang="fr-FR"/>
              <a:pPr>
                <a:defRPr/>
              </a:pPr>
              <a:t>04/10/2018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6F84C0FE-D37E-214C-92A2-A25F18B2EC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480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9A605DE1-164E-8741-87A1-5E1EDB3BCECF}" type="datetime1">
              <a:rPr lang="fr-FR"/>
              <a:pPr>
                <a:defRPr/>
              </a:pPr>
              <a:t>04/10/2018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5600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782D6841-3136-674E-B1E2-022F8269ED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1999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2D6841-3136-674E-B1E2-022F8269EDC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5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288" y="1008063"/>
            <a:ext cx="4289425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17500" y="82550"/>
            <a:ext cx="1531938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349791"/>
            <a:ext cx="7772400" cy="2912146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rgbClr val="252E4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261937"/>
            <a:ext cx="6400800" cy="7537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cxnSp>
        <p:nvCxnSpPr>
          <p:cNvPr id="13" name="Connecteur droit 12"/>
          <p:cNvCxnSpPr>
            <a:stCxn id="2" idx="1"/>
          </p:cNvCxnSpPr>
          <p:nvPr userDrawn="1"/>
        </p:nvCxnSpPr>
        <p:spPr>
          <a:xfrm flipH="1" flipV="1">
            <a:off x="1" y="3800475"/>
            <a:ext cx="685799" cy="5389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 flipH="1" flipV="1">
            <a:off x="8458200" y="3800475"/>
            <a:ext cx="685799" cy="5389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 userDrawn="1"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7612061" y="0"/>
            <a:ext cx="1531938" cy="642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9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88019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688019"/>
            <a:ext cx="5111750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850069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ED241-2EF3-2448-8305-7DDC6310DFD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036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FF6B-AE4E-AB4B-9894-DA3A29CB252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96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1F4D6-7F2B-FE4B-9B8A-79743AC18E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7600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82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0" name="Titre vertical 19"/>
          <p:cNvSpPr>
            <a:spLocks noGrp="1"/>
          </p:cNvSpPr>
          <p:nvPr>
            <p:ph type="title" orient="vert"/>
          </p:nvPr>
        </p:nvSpPr>
        <p:spPr>
          <a:xfrm>
            <a:off x="6647414" y="782638"/>
            <a:ext cx="1827843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13332-21D9-6C4F-AB50-7D40A53C18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V="1">
            <a:off x="8391525" y="449537"/>
            <a:ext cx="0" cy="455613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65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/>
        </p:nvSpPr>
        <p:spPr bwMode="auto">
          <a:xfrm>
            <a:off x="3335338" y="1158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1000" b="1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eaLnBrk="1" hangingPunct="1">
              <a:defRPr/>
            </a:pPr>
            <a:r>
              <a:rPr lang="fr-FR" sz="1000" b="1">
                <a:solidFill>
                  <a:srgbClr val="FFFFFF"/>
                </a:solidFill>
                <a:latin typeface="Verdana" charset="0"/>
                <a:cs typeface="Arial" charset="0"/>
              </a:rPr>
              <a:t>&gt; TITRE DE LA PARTIE</a:t>
            </a:r>
          </a:p>
        </p:txBody>
      </p:sp>
      <p:cxnSp>
        <p:nvCxnSpPr>
          <p:cNvPr id="5" name="Connecteur droit 4"/>
          <p:cNvCxnSpPr/>
          <p:nvPr userDrawn="1"/>
        </p:nvCxnSpPr>
        <p:spPr>
          <a:xfrm flipH="1">
            <a:off x="0" y="3800475"/>
            <a:ext cx="914400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13" descr="LOGO_AMU_RV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1346200"/>
            <a:ext cx="31178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317500" y="82550"/>
            <a:ext cx="1582738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411619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144588"/>
            <a:ext cx="7772400" cy="180662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 cap="none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pied de page 14"/>
          <p:cNvSpPr>
            <a:spLocks noGrp="1"/>
          </p:cNvSpPr>
          <p:nvPr>
            <p:ph type="ftr" sz="quarter" idx="10"/>
          </p:nvPr>
        </p:nvSpPr>
        <p:spPr>
          <a:xfrm>
            <a:off x="1738313" y="169863"/>
            <a:ext cx="5667375" cy="401637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F9160-95F5-3A43-8F66-4DB16E9435E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49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F2CC0-D350-5C4F-A4A1-9687023568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45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5F73E-D302-7A49-9D49-5CFFB39DEAD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674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07555-CBA5-0047-88BE-4AF3BB82ECE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952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41969" cy="4525963"/>
          </a:xfrm>
        </p:spPr>
        <p:txBody>
          <a:bodyPr lIns="0" t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741969" cy="4525963"/>
          </a:xfrm>
        </p:spPr>
        <p:txBody>
          <a:bodyPr l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E08B6-E9BE-D942-B2DA-2F979D28175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626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Titr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8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FB542-72F1-AF43-9406-37DC7932295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82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8FC03-F3A1-944C-90A9-4E4D12AE8EC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622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4C39F-01C2-E142-A242-98DFD306E14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727869"/>
            <a:ext cx="685801" cy="353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940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9"/>
          <p:cNvGrpSpPr>
            <a:grpSpLocks/>
          </p:cNvGrpSpPr>
          <p:nvPr/>
        </p:nvGrpSpPr>
        <p:grpSpPr bwMode="auto">
          <a:xfrm rot="5400000">
            <a:off x="-2121875" y="3028528"/>
            <a:ext cx="5915300" cy="1343086"/>
            <a:chOff x="3353" y="7829"/>
            <a:chExt cx="5198" cy="1180"/>
          </a:xfrm>
          <a:solidFill>
            <a:srgbClr val="E7E8E8"/>
          </a:solidFill>
        </p:grpSpPr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3410 3353"/>
                <a:gd name="T1" fmla="*/ T0 w 5198"/>
                <a:gd name="T2" fmla="+- 0 7831 7829"/>
                <a:gd name="T3" fmla="*/ 7831 h 1180"/>
                <a:gd name="T4" fmla="+- 0 3358 3353"/>
                <a:gd name="T5" fmla="*/ T4 w 5198"/>
                <a:gd name="T6" fmla="+- 0 7907 7829"/>
                <a:gd name="T7" fmla="*/ 7907 h 1180"/>
                <a:gd name="T8" fmla="+- 0 3356 3353"/>
                <a:gd name="T9" fmla="*/ T8 w 5198"/>
                <a:gd name="T10" fmla="+- 0 7989 7829"/>
                <a:gd name="T11" fmla="*/ 7989 h 1180"/>
                <a:gd name="T12" fmla="+- 0 3430 3353"/>
                <a:gd name="T13" fmla="*/ T12 w 5198"/>
                <a:gd name="T14" fmla="+- 0 8103 7829"/>
                <a:gd name="T15" fmla="*/ 8103 h 1180"/>
                <a:gd name="T16" fmla="+- 0 3464 3353"/>
                <a:gd name="T17" fmla="*/ T16 w 5198"/>
                <a:gd name="T18" fmla="+- 0 8133 7829"/>
                <a:gd name="T19" fmla="*/ 8133 h 1180"/>
                <a:gd name="T20" fmla="+- 0 3499 3353"/>
                <a:gd name="T21" fmla="*/ T20 w 5198"/>
                <a:gd name="T22" fmla="+- 0 8163 7829"/>
                <a:gd name="T23" fmla="*/ 8163 h 1180"/>
                <a:gd name="T24" fmla="+- 0 3522 3353"/>
                <a:gd name="T25" fmla="*/ T24 w 5198"/>
                <a:gd name="T26" fmla="+- 0 8181 7829"/>
                <a:gd name="T27" fmla="*/ 8181 h 1180"/>
                <a:gd name="T28" fmla="+- 0 3547 3353"/>
                <a:gd name="T29" fmla="*/ T28 w 5198"/>
                <a:gd name="T30" fmla="+- 0 8201 7829"/>
                <a:gd name="T31" fmla="*/ 8201 h 1180"/>
                <a:gd name="T32" fmla="+- 0 3575 3353"/>
                <a:gd name="T33" fmla="*/ T32 w 5198"/>
                <a:gd name="T34" fmla="+- 0 8223 7829"/>
                <a:gd name="T35" fmla="*/ 8223 h 1180"/>
                <a:gd name="T36" fmla="+- 0 3605 3353"/>
                <a:gd name="T37" fmla="*/ T36 w 5198"/>
                <a:gd name="T38" fmla="+- 0 8245 7829"/>
                <a:gd name="T39" fmla="*/ 8245 h 1180"/>
                <a:gd name="T40" fmla="+- 0 3674 3353"/>
                <a:gd name="T41" fmla="*/ T40 w 5198"/>
                <a:gd name="T42" fmla="+- 0 8293 7829"/>
                <a:gd name="T43" fmla="*/ 8293 h 1180"/>
                <a:gd name="T44" fmla="+- 0 3732 3353"/>
                <a:gd name="T45" fmla="*/ T44 w 5198"/>
                <a:gd name="T46" fmla="+- 0 8331 7829"/>
                <a:gd name="T47" fmla="*/ 8331 h 1180"/>
                <a:gd name="T48" fmla="+- 0 3775 3353"/>
                <a:gd name="T49" fmla="*/ T48 w 5198"/>
                <a:gd name="T50" fmla="+- 0 8357 7829"/>
                <a:gd name="T51" fmla="*/ 8357 h 1180"/>
                <a:gd name="T52" fmla="+- 0 3970 3353"/>
                <a:gd name="T53" fmla="*/ T52 w 5198"/>
                <a:gd name="T54" fmla="+- 0 8473 7829"/>
                <a:gd name="T55" fmla="*/ 8473 h 1180"/>
                <a:gd name="T56" fmla="+- 0 4039 3353"/>
                <a:gd name="T57" fmla="*/ T56 w 5198"/>
                <a:gd name="T58" fmla="+- 0 8511 7829"/>
                <a:gd name="T59" fmla="*/ 8511 h 1180"/>
                <a:gd name="T60" fmla="+- 0 4420 3353"/>
                <a:gd name="T61" fmla="*/ T60 w 5198"/>
                <a:gd name="T62" fmla="+- 0 8697 7829"/>
                <a:gd name="T63" fmla="*/ 8697 h 1180"/>
                <a:gd name="T64" fmla="+- 0 4801 3353"/>
                <a:gd name="T65" fmla="*/ T64 w 5198"/>
                <a:gd name="T66" fmla="+- 0 8841 7829"/>
                <a:gd name="T67" fmla="*/ 8841 h 1180"/>
                <a:gd name="T68" fmla="+- 0 5012 3353"/>
                <a:gd name="T69" fmla="*/ T68 w 5198"/>
                <a:gd name="T70" fmla="+- 0 8899 7829"/>
                <a:gd name="T71" fmla="*/ 8899 h 1180"/>
                <a:gd name="T72" fmla="+- 0 5154 3353"/>
                <a:gd name="T73" fmla="*/ T72 w 5198"/>
                <a:gd name="T74" fmla="+- 0 8933 7829"/>
                <a:gd name="T75" fmla="*/ 8933 h 1180"/>
                <a:gd name="T76" fmla="+- 0 5225 3353"/>
                <a:gd name="T77" fmla="*/ T76 w 5198"/>
                <a:gd name="T78" fmla="+- 0 8947 7829"/>
                <a:gd name="T79" fmla="*/ 8947 h 1180"/>
                <a:gd name="T80" fmla="+- 0 5408 3353"/>
                <a:gd name="T81" fmla="*/ T80 w 5198"/>
                <a:gd name="T82" fmla="+- 0 8975 7829"/>
                <a:gd name="T83" fmla="*/ 8975 h 1180"/>
                <a:gd name="T84" fmla="+- 0 5559 3353"/>
                <a:gd name="T85" fmla="*/ T84 w 5198"/>
                <a:gd name="T86" fmla="+- 0 8993 7829"/>
                <a:gd name="T87" fmla="*/ 8993 h 1180"/>
                <a:gd name="T88" fmla="+- 0 5636 3353"/>
                <a:gd name="T89" fmla="*/ T88 w 5198"/>
                <a:gd name="T90" fmla="+- 0 8999 7829"/>
                <a:gd name="T91" fmla="*/ 8999 h 1180"/>
                <a:gd name="T92" fmla="+- 0 6077 3353"/>
                <a:gd name="T93" fmla="*/ T92 w 5198"/>
                <a:gd name="T94" fmla="+- 0 9009 7829"/>
                <a:gd name="T95" fmla="*/ 9009 h 1180"/>
                <a:gd name="T96" fmla="+- 0 6506 3353"/>
                <a:gd name="T97" fmla="*/ T96 w 5198"/>
                <a:gd name="T98" fmla="+- 0 8975 7829"/>
                <a:gd name="T99" fmla="*/ 8975 h 1180"/>
                <a:gd name="T100" fmla="+- 0 6690 3353"/>
                <a:gd name="T101" fmla="*/ T100 w 5198"/>
                <a:gd name="T102" fmla="+- 0 8943 7829"/>
                <a:gd name="T103" fmla="*/ 8943 h 1180"/>
                <a:gd name="T104" fmla="+- 0 6903 3353"/>
                <a:gd name="T105" fmla="*/ T104 w 5198"/>
                <a:gd name="T106" fmla="+- 0 8897 7829"/>
                <a:gd name="T107" fmla="*/ 8897 h 1180"/>
                <a:gd name="T108" fmla="+- 0 7179 3353"/>
                <a:gd name="T109" fmla="*/ T108 w 5198"/>
                <a:gd name="T110" fmla="+- 0 8813 7829"/>
                <a:gd name="T111" fmla="*/ 8813 h 1180"/>
                <a:gd name="T112" fmla="+- 0 7247 3353"/>
                <a:gd name="T113" fmla="*/ T112 w 5198"/>
                <a:gd name="T114" fmla="+- 0 8789 7829"/>
                <a:gd name="T115" fmla="*/ 8789 h 1180"/>
                <a:gd name="T116" fmla="+- 0 7348 3353"/>
                <a:gd name="T117" fmla="*/ T116 w 5198"/>
                <a:gd name="T118" fmla="+- 0 8751 7829"/>
                <a:gd name="T119" fmla="*/ 8751 h 1180"/>
                <a:gd name="T120" fmla="+- 0 7448 3353"/>
                <a:gd name="T121" fmla="*/ T120 w 5198"/>
                <a:gd name="T122" fmla="+- 0 8711 7829"/>
                <a:gd name="T123" fmla="*/ 8711 h 1180"/>
                <a:gd name="T124" fmla="+- 0 7515 3353"/>
                <a:gd name="T125" fmla="*/ T124 w 5198"/>
                <a:gd name="T126" fmla="+- 0 8681 7829"/>
                <a:gd name="T127" fmla="*/ 8681 h 1180"/>
                <a:gd name="T128" fmla="+- 0 7825 3353"/>
                <a:gd name="T129" fmla="*/ T128 w 5198"/>
                <a:gd name="T130" fmla="+- 0 8529 7829"/>
                <a:gd name="T131" fmla="*/ 8529 h 1180"/>
                <a:gd name="T132" fmla="+- 0 5856 3353"/>
                <a:gd name="T133" fmla="*/ T132 w 5198"/>
                <a:gd name="T134" fmla="+- 0 8483 7829"/>
                <a:gd name="T135" fmla="*/ 8483 h 1180"/>
                <a:gd name="T136" fmla="+- 0 5759 3353"/>
                <a:gd name="T137" fmla="*/ T136 w 5198"/>
                <a:gd name="T138" fmla="+- 0 8481 7829"/>
                <a:gd name="T139" fmla="*/ 8481 h 1180"/>
                <a:gd name="T140" fmla="+- 0 5616 3353"/>
                <a:gd name="T141" fmla="*/ T140 w 5198"/>
                <a:gd name="T142" fmla="+- 0 8473 7829"/>
                <a:gd name="T143" fmla="*/ 8473 h 1180"/>
                <a:gd name="T144" fmla="+- 0 5428 3353"/>
                <a:gd name="T145" fmla="*/ T144 w 5198"/>
                <a:gd name="T146" fmla="+- 0 8455 7829"/>
                <a:gd name="T147" fmla="*/ 8455 h 1180"/>
                <a:gd name="T148" fmla="+- 0 5290 3353"/>
                <a:gd name="T149" fmla="*/ T148 w 5198"/>
                <a:gd name="T150" fmla="+- 0 8439 7829"/>
                <a:gd name="T151" fmla="*/ 8439 h 1180"/>
                <a:gd name="T152" fmla="+- 0 5199 3353"/>
                <a:gd name="T153" fmla="*/ T152 w 5198"/>
                <a:gd name="T154" fmla="+- 0 8425 7829"/>
                <a:gd name="T155" fmla="*/ 8425 h 1180"/>
                <a:gd name="T156" fmla="+- 0 5065 3353"/>
                <a:gd name="T157" fmla="*/ T156 w 5198"/>
                <a:gd name="T158" fmla="+- 0 8399 7829"/>
                <a:gd name="T159" fmla="*/ 8399 h 1180"/>
                <a:gd name="T160" fmla="+- 0 4934 3353"/>
                <a:gd name="T161" fmla="*/ T160 w 5198"/>
                <a:gd name="T162" fmla="+- 0 8371 7829"/>
                <a:gd name="T163" fmla="*/ 8371 h 1180"/>
                <a:gd name="T164" fmla="+- 0 4729 3353"/>
                <a:gd name="T165" fmla="*/ T164 w 5198"/>
                <a:gd name="T166" fmla="+- 0 8323 7829"/>
                <a:gd name="T167" fmla="*/ 8323 h 1180"/>
                <a:gd name="T168" fmla="+- 0 4509 3353"/>
                <a:gd name="T169" fmla="*/ T168 w 5198"/>
                <a:gd name="T170" fmla="+- 0 8263 7829"/>
                <a:gd name="T171" fmla="*/ 8263 h 1180"/>
                <a:gd name="T172" fmla="+- 0 4408 3353"/>
                <a:gd name="T173" fmla="*/ T172 w 5198"/>
                <a:gd name="T174" fmla="+- 0 8231 7829"/>
                <a:gd name="T175" fmla="*/ 8231 h 1180"/>
                <a:gd name="T176" fmla="+- 0 4345 3353"/>
                <a:gd name="T177" fmla="*/ T176 w 5198"/>
                <a:gd name="T178" fmla="+- 0 8209 7829"/>
                <a:gd name="T179" fmla="*/ 8209 h 1180"/>
                <a:gd name="T180" fmla="+- 0 4284 3353"/>
                <a:gd name="T181" fmla="*/ T180 w 5198"/>
                <a:gd name="T182" fmla="+- 0 8187 7829"/>
                <a:gd name="T183" fmla="*/ 8187 h 1180"/>
                <a:gd name="T184" fmla="+- 0 4225 3353"/>
                <a:gd name="T185" fmla="*/ T184 w 5198"/>
                <a:gd name="T186" fmla="+- 0 8165 7829"/>
                <a:gd name="T187" fmla="*/ 8165 h 1180"/>
                <a:gd name="T188" fmla="+- 0 4138 3353"/>
                <a:gd name="T189" fmla="*/ T188 w 5198"/>
                <a:gd name="T190" fmla="+- 0 8131 7829"/>
                <a:gd name="T191" fmla="*/ 8131 h 1180"/>
                <a:gd name="T192" fmla="+- 0 3934 3353"/>
                <a:gd name="T193" fmla="*/ T192 w 5198"/>
                <a:gd name="T194" fmla="+- 0 8049 7829"/>
                <a:gd name="T195" fmla="*/ 8049 h 1180"/>
                <a:gd name="T196" fmla="+- 0 3846 3353"/>
                <a:gd name="T197" fmla="*/ T196 w 5198"/>
                <a:gd name="T198" fmla="+- 0 8011 7829"/>
                <a:gd name="T199" fmla="*/ 8011 h 1180"/>
                <a:gd name="T200" fmla="+- 0 3757 3353"/>
                <a:gd name="T201" fmla="*/ T200 w 5198"/>
                <a:gd name="T202" fmla="+- 0 7971 7829"/>
                <a:gd name="T203" fmla="*/ 7971 h 1180"/>
                <a:gd name="T204" fmla="+- 0 3638 3353"/>
                <a:gd name="T205" fmla="*/ T204 w 5198"/>
                <a:gd name="T206" fmla="+- 0 7917 7829"/>
                <a:gd name="T207" fmla="*/ 7917 h 1180"/>
                <a:gd name="T208" fmla="+- 0 3587 3353"/>
                <a:gd name="T209" fmla="*/ T208 w 5198"/>
                <a:gd name="T210" fmla="+- 0 7893 7829"/>
                <a:gd name="T211" fmla="*/ 7893 h 1180"/>
                <a:gd name="T212" fmla="+- 0 3542 3353"/>
                <a:gd name="T213" fmla="*/ T212 w 5198"/>
                <a:gd name="T214" fmla="+- 0 7873 7829"/>
                <a:gd name="T215" fmla="*/ 7873 h 1180"/>
                <a:gd name="T216" fmla="+- 0 3503 3353"/>
                <a:gd name="T217" fmla="*/ T216 w 5198"/>
                <a:gd name="T218" fmla="+- 0 7857 7829"/>
                <a:gd name="T219" fmla="*/ 7857 h 1180"/>
                <a:gd name="T220" fmla="+- 0 3471 3353"/>
                <a:gd name="T221" fmla="*/ T220 w 5198"/>
                <a:gd name="T222" fmla="+- 0 7845 7829"/>
                <a:gd name="T223" fmla="*/ 7845 h 1180"/>
                <a:gd name="T224" fmla="+- 0 3445 3353"/>
                <a:gd name="T225" fmla="*/ T224 w 5198"/>
                <a:gd name="T226" fmla="+- 0 7837 7829"/>
                <a:gd name="T227" fmla="*/ 7837 h 1180"/>
                <a:gd name="T228" fmla="+- 0 3424 3353"/>
                <a:gd name="T229" fmla="*/ T228 w 5198"/>
                <a:gd name="T230" fmla="+- 0 7831 7829"/>
                <a:gd name="T231" fmla="*/ 7831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</a:cxnLst>
              <a:rect l="0" t="0" r="r" b="b"/>
              <a:pathLst>
                <a:path w="5198" h="1180">
                  <a:moveTo>
                    <a:pt x="71" y="2"/>
                  </a:moveTo>
                  <a:lnTo>
                    <a:pt x="57" y="2"/>
                  </a:lnTo>
                  <a:lnTo>
                    <a:pt x="42" y="8"/>
                  </a:lnTo>
                  <a:lnTo>
                    <a:pt x="5" y="78"/>
                  </a:lnTo>
                  <a:lnTo>
                    <a:pt x="0" y="140"/>
                  </a:lnTo>
                  <a:lnTo>
                    <a:pt x="3" y="160"/>
                  </a:lnTo>
                  <a:lnTo>
                    <a:pt x="35" y="228"/>
                  </a:lnTo>
                  <a:lnTo>
                    <a:pt x="77" y="274"/>
                  </a:lnTo>
                  <a:lnTo>
                    <a:pt x="94" y="290"/>
                  </a:lnTo>
                  <a:lnTo>
                    <a:pt x="111" y="304"/>
                  </a:lnTo>
                  <a:lnTo>
                    <a:pt x="128" y="318"/>
                  </a:lnTo>
                  <a:lnTo>
                    <a:pt x="146" y="334"/>
                  </a:lnTo>
                  <a:lnTo>
                    <a:pt x="157" y="342"/>
                  </a:lnTo>
                  <a:lnTo>
                    <a:pt x="169" y="352"/>
                  </a:lnTo>
                  <a:lnTo>
                    <a:pt x="181" y="362"/>
                  </a:lnTo>
                  <a:lnTo>
                    <a:pt x="194" y="372"/>
                  </a:lnTo>
                  <a:lnTo>
                    <a:pt x="208" y="382"/>
                  </a:lnTo>
                  <a:lnTo>
                    <a:pt x="222" y="394"/>
                  </a:lnTo>
                  <a:lnTo>
                    <a:pt x="237" y="404"/>
                  </a:lnTo>
                  <a:lnTo>
                    <a:pt x="252" y="416"/>
                  </a:lnTo>
                  <a:lnTo>
                    <a:pt x="268" y="428"/>
                  </a:lnTo>
                  <a:lnTo>
                    <a:pt x="321" y="464"/>
                  </a:lnTo>
                  <a:lnTo>
                    <a:pt x="359" y="488"/>
                  </a:lnTo>
                  <a:lnTo>
                    <a:pt x="379" y="502"/>
                  </a:lnTo>
                  <a:lnTo>
                    <a:pt x="400" y="516"/>
                  </a:lnTo>
                  <a:lnTo>
                    <a:pt x="422" y="528"/>
                  </a:lnTo>
                  <a:lnTo>
                    <a:pt x="479" y="564"/>
                  </a:lnTo>
                  <a:lnTo>
                    <a:pt x="617" y="644"/>
                  </a:lnTo>
                  <a:lnTo>
                    <a:pt x="652" y="662"/>
                  </a:lnTo>
                  <a:lnTo>
                    <a:pt x="686" y="682"/>
                  </a:lnTo>
                  <a:lnTo>
                    <a:pt x="859" y="772"/>
                  </a:lnTo>
                  <a:lnTo>
                    <a:pt x="1067" y="868"/>
                  </a:lnTo>
                  <a:lnTo>
                    <a:pt x="1274" y="952"/>
                  </a:lnTo>
                  <a:lnTo>
                    <a:pt x="1448" y="1012"/>
                  </a:lnTo>
                  <a:lnTo>
                    <a:pt x="1624" y="1062"/>
                  </a:lnTo>
                  <a:lnTo>
                    <a:pt x="1659" y="1070"/>
                  </a:lnTo>
                  <a:lnTo>
                    <a:pt x="1695" y="1080"/>
                  </a:lnTo>
                  <a:lnTo>
                    <a:pt x="1801" y="1104"/>
                  </a:lnTo>
                  <a:lnTo>
                    <a:pt x="1837" y="1110"/>
                  </a:lnTo>
                  <a:lnTo>
                    <a:pt x="1872" y="1118"/>
                  </a:lnTo>
                  <a:lnTo>
                    <a:pt x="2018" y="1142"/>
                  </a:lnTo>
                  <a:lnTo>
                    <a:pt x="2055" y="1146"/>
                  </a:lnTo>
                  <a:lnTo>
                    <a:pt x="2092" y="1152"/>
                  </a:lnTo>
                  <a:lnTo>
                    <a:pt x="2206" y="1164"/>
                  </a:lnTo>
                  <a:lnTo>
                    <a:pt x="2244" y="1166"/>
                  </a:lnTo>
                  <a:lnTo>
                    <a:pt x="2283" y="1170"/>
                  </a:lnTo>
                  <a:lnTo>
                    <a:pt x="2480" y="1180"/>
                  </a:lnTo>
                  <a:lnTo>
                    <a:pt x="2724" y="1180"/>
                  </a:lnTo>
                  <a:lnTo>
                    <a:pt x="2923" y="1170"/>
                  </a:lnTo>
                  <a:lnTo>
                    <a:pt x="3153" y="1146"/>
                  </a:lnTo>
                  <a:lnTo>
                    <a:pt x="3300" y="1122"/>
                  </a:lnTo>
                  <a:lnTo>
                    <a:pt x="3337" y="1114"/>
                  </a:lnTo>
                  <a:lnTo>
                    <a:pt x="3373" y="1108"/>
                  </a:lnTo>
                  <a:lnTo>
                    <a:pt x="3550" y="1068"/>
                  </a:lnTo>
                  <a:lnTo>
                    <a:pt x="3758" y="1008"/>
                  </a:lnTo>
                  <a:lnTo>
                    <a:pt x="3826" y="984"/>
                  </a:lnTo>
                  <a:lnTo>
                    <a:pt x="3860" y="974"/>
                  </a:lnTo>
                  <a:lnTo>
                    <a:pt x="3894" y="960"/>
                  </a:lnTo>
                  <a:lnTo>
                    <a:pt x="3961" y="936"/>
                  </a:lnTo>
                  <a:lnTo>
                    <a:pt x="3995" y="922"/>
                  </a:lnTo>
                  <a:lnTo>
                    <a:pt x="4028" y="910"/>
                  </a:lnTo>
                  <a:lnTo>
                    <a:pt x="4095" y="882"/>
                  </a:lnTo>
                  <a:lnTo>
                    <a:pt x="4128" y="866"/>
                  </a:lnTo>
                  <a:lnTo>
                    <a:pt x="4162" y="852"/>
                  </a:lnTo>
                  <a:lnTo>
                    <a:pt x="4332" y="772"/>
                  </a:lnTo>
                  <a:lnTo>
                    <a:pt x="4472" y="700"/>
                  </a:lnTo>
                  <a:lnTo>
                    <a:pt x="4554" y="654"/>
                  </a:lnTo>
                  <a:lnTo>
                    <a:pt x="2503" y="654"/>
                  </a:lnTo>
                  <a:lnTo>
                    <a:pt x="2455" y="652"/>
                  </a:lnTo>
                  <a:lnTo>
                    <a:pt x="2406" y="652"/>
                  </a:lnTo>
                  <a:lnTo>
                    <a:pt x="2358" y="648"/>
                  </a:lnTo>
                  <a:lnTo>
                    <a:pt x="2263" y="644"/>
                  </a:lnTo>
                  <a:lnTo>
                    <a:pt x="2121" y="632"/>
                  </a:lnTo>
                  <a:lnTo>
                    <a:pt x="2075" y="626"/>
                  </a:lnTo>
                  <a:lnTo>
                    <a:pt x="2029" y="622"/>
                  </a:lnTo>
                  <a:lnTo>
                    <a:pt x="1937" y="610"/>
                  </a:lnTo>
                  <a:lnTo>
                    <a:pt x="1891" y="602"/>
                  </a:lnTo>
                  <a:lnTo>
                    <a:pt x="1846" y="596"/>
                  </a:lnTo>
                  <a:lnTo>
                    <a:pt x="1756" y="580"/>
                  </a:lnTo>
                  <a:lnTo>
                    <a:pt x="1712" y="570"/>
                  </a:lnTo>
                  <a:lnTo>
                    <a:pt x="1667" y="562"/>
                  </a:lnTo>
                  <a:lnTo>
                    <a:pt x="1581" y="542"/>
                  </a:lnTo>
                  <a:lnTo>
                    <a:pt x="1538" y="534"/>
                  </a:lnTo>
                  <a:lnTo>
                    <a:pt x="1376" y="494"/>
                  </a:lnTo>
                  <a:lnTo>
                    <a:pt x="1263" y="464"/>
                  </a:lnTo>
                  <a:lnTo>
                    <a:pt x="1156" y="434"/>
                  </a:lnTo>
                  <a:lnTo>
                    <a:pt x="1121" y="422"/>
                  </a:lnTo>
                  <a:lnTo>
                    <a:pt x="1055" y="402"/>
                  </a:lnTo>
                  <a:lnTo>
                    <a:pt x="1023" y="392"/>
                  </a:lnTo>
                  <a:lnTo>
                    <a:pt x="992" y="380"/>
                  </a:lnTo>
                  <a:lnTo>
                    <a:pt x="961" y="370"/>
                  </a:lnTo>
                  <a:lnTo>
                    <a:pt x="931" y="358"/>
                  </a:lnTo>
                  <a:lnTo>
                    <a:pt x="902" y="348"/>
                  </a:lnTo>
                  <a:lnTo>
                    <a:pt x="872" y="336"/>
                  </a:lnTo>
                  <a:lnTo>
                    <a:pt x="843" y="326"/>
                  </a:lnTo>
                  <a:lnTo>
                    <a:pt x="785" y="302"/>
                  </a:lnTo>
                  <a:lnTo>
                    <a:pt x="756" y="292"/>
                  </a:lnTo>
                  <a:lnTo>
                    <a:pt x="581" y="220"/>
                  </a:lnTo>
                  <a:lnTo>
                    <a:pt x="552" y="206"/>
                  </a:lnTo>
                  <a:lnTo>
                    <a:pt x="493" y="182"/>
                  </a:lnTo>
                  <a:lnTo>
                    <a:pt x="434" y="154"/>
                  </a:lnTo>
                  <a:lnTo>
                    <a:pt x="404" y="142"/>
                  </a:lnTo>
                  <a:lnTo>
                    <a:pt x="314" y="100"/>
                  </a:lnTo>
                  <a:lnTo>
                    <a:pt x="285" y="88"/>
                  </a:lnTo>
                  <a:lnTo>
                    <a:pt x="259" y="76"/>
                  </a:lnTo>
                  <a:lnTo>
                    <a:pt x="234" y="64"/>
                  </a:lnTo>
                  <a:lnTo>
                    <a:pt x="210" y="54"/>
                  </a:lnTo>
                  <a:lnTo>
                    <a:pt x="189" y="44"/>
                  </a:lnTo>
                  <a:lnTo>
                    <a:pt x="169" y="36"/>
                  </a:lnTo>
                  <a:lnTo>
                    <a:pt x="150" y="28"/>
                  </a:lnTo>
                  <a:lnTo>
                    <a:pt x="133" y="22"/>
                  </a:lnTo>
                  <a:lnTo>
                    <a:pt x="118" y="16"/>
                  </a:lnTo>
                  <a:lnTo>
                    <a:pt x="104" y="12"/>
                  </a:lnTo>
                  <a:lnTo>
                    <a:pt x="92" y="8"/>
                  </a:lnTo>
                  <a:lnTo>
                    <a:pt x="81" y="4"/>
                  </a:lnTo>
                  <a:lnTo>
                    <a:pt x="71" y="2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8470 3353"/>
                <a:gd name="T1" fmla="*/ T0 w 5198"/>
                <a:gd name="T2" fmla="+- 0 7831 7829"/>
                <a:gd name="T3" fmla="*/ 7831 h 1180"/>
                <a:gd name="T4" fmla="+- 0 8452 3353"/>
                <a:gd name="T5" fmla="*/ T4 w 5198"/>
                <a:gd name="T6" fmla="+- 0 7837 7829"/>
                <a:gd name="T7" fmla="*/ 7837 h 1180"/>
                <a:gd name="T8" fmla="+- 0 8426 3353"/>
                <a:gd name="T9" fmla="*/ T8 w 5198"/>
                <a:gd name="T10" fmla="+- 0 7847 7829"/>
                <a:gd name="T11" fmla="*/ 7847 h 1180"/>
                <a:gd name="T12" fmla="+- 0 8391 3353"/>
                <a:gd name="T13" fmla="*/ T12 w 5198"/>
                <a:gd name="T14" fmla="+- 0 7863 7829"/>
                <a:gd name="T15" fmla="*/ 7863 h 1180"/>
                <a:gd name="T16" fmla="+- 0 8348 3353"/>
                <a:gd name="T17" fmla="*/ T16 w 5198"/>
                <a:gd name="T18" fmla="+- 0 7881 7829"/>
                <a:gd name="T19" fmla="*/ 7881 h 1180"/>
                <a:gd name="T20" fmla="+- 0 8297 3353"/>
                <a:gd name="T21" fmla="*/ T20 w 5198"/>
                <a:gd name="T22" fmla="+- 0 7905 7829"/>
                <a:gd name="T23" fmla="*/ 7905 h 1180"/>
                <a:gd name="T24" fmla="+- 0 8238 3353"/>
                <a:gd name="T25" fmla="*/ T24 w 5198"/>
                <a:gd name="T26" fmla="+- 0 7931 7829"/>
                <a:gd name="T27" fmla="*/ 7931 h 1180"/>
                <a:gd name="T28" fmla="+- 0 8153 3353"/>
                <a:gd name="T29" fmla="*/ T28 w 5198"/>
                <a:gd name="T30" fmla="+- 0 7971 7829"/>
                <a:gd name="T31" fmla="*/ 7971 h 1180"/>
                <a:gd name="T32" fmla="+- 0 8047 3353"/>
                <a:gd name="T33" fmla="*/ T32 w 5198"/>
                <a:gd name="T34" fmla="+- 0 8017 7829"/>
                <a:gd name="T35" fmla="*/ 8017 h 1180"/>
                <a:gd name="T36" fmla="+- 0 7964 3353"/>
                <a:gd name="T37" fmla="*/ T36 w 5198"/>
                <a:gd name="T38" fmla="+- 0 8051 7829"/>
                <a:gd name="T39" fmla="*/ 8051 h 1180"/>
                <a:gd name="T40" fmla="+- 0 7877 3353"/>
                <a:gd name="T41" fmla="*/ T40 w 5198"/>
                <a:gd name="T42" fmla="+- 0 8085 7829"/>
                <a:gd name="T43" fmla="*/ 8085 h 1180"/>
                <a:gd name="T44" fmla="+- 0 7788 3353"/>
                <a:gd name="T45" fmla="*/ T44 w 5198"/>
                <a:gd name="T46" fmla="+- 0 8119 7829"/>
                <a:gd name="T47" fmla="*/ 8119 h 1180"/>
                <a:gd name="T48" fmla="+- 0 7727 3353"/>
                <a:gd name="T49" fmla="*/ T48 w 5198"/>
                <a:gd name="T50" fmla="+- 0 8141 7829"/>
                <a:gd name="T51" fmla="*/ 8141 h 1180"/>
                <a:gd name="T52" fmla="+- 0 7567 3353"/>
                <a:gd name="T53" fmla="*/ T52 w 5198"/>
                <a:gd name="T54" fmla="+- 0 8199 7829"/>
                <a:gd name="T55" fmla="*/ 8199 h 1180"/>
                <a:gd name="T56" fmla="+- 0 7430 3353"/>
                <a:gd name="T57" fmla="*/ T56 w 5198"/>
                <a:gd name="T58" fmla="+- 0 8245 7829"/>
                <a:gd name="T59" fmla="*/ 8245 h 1180"/>
                <a:gd name="T60" fmla="+- 0 7321 3353"/>
                <a:gd name="T61" fmla="*/ T60 w 5198"/>
                <a:gd name="T62" fmla="+- 0 8279 7829"/>
                <a:gd name="T63" fmla="*/ 8279 h 1180"/>
                <a:gd name="T64" fmla="+- 0 7246 3353"/>
                <a:gd name="T65" fmla="*/ T64 w 5198"/>
                <a:gd name="T66" fmla="+- 0 8301 7829"/>
                <a:gd name="T67" fmla="*/ 8301 h 1180"/>
                <a:gd name="T68" fmla="+- 0 7128 3353"/>
                <a:gd name="T69" fmla="*/ T68 w 5198"/>
                <a:gd name="T70" fmla="+- 0 8333 7829"/>
                <a:gd name="T71" fmla="*/ 8333 h 1180"/>
                <a:gd name="T72" fmla="+- 0 6877 3353"/>
                <a:gd name="T73" fmla="*/ T72 w 5198"/>
                <a:gd name="T74" fmla="+- 0 8391 7829"/>
                <a:gd name="T75" fmla="*/ 8391 h 1180"/>
                <a:gd name="T76" fmla="+- 0 6656 3353"/>
                <a:gd name="T77" fmla="*/ T76 w 5198"/>
                <a:gd name="T78" fmla="+- 0 8433 7829"/>
                <a:gd name="T79" fmla="*/ 8433 h 1180"/>
                <a:gd name="T80" fmla="+- 0 6289 3353"/>
                <a:gd name="T81" fmla="*/ T80 w 5198"/>
                <a:gd name="T82" fmla="+- 0 8473 7829"/>
                <a:gd name="T83" fmla="*/ 8473 h 1180"/>
                <a:gd name="T84" fmla="+- 0 6195 3353"/>
                <a:gd name="T85" fmla="*/ T84 w 5198"/>
                <a:gd name="T86" fmla="+- 0 8479 7829"/>
                <a:gd name="T87" fmla="*/ 8479 h 1180"/>
                <a:gd name="T88" fmla="+- 0 6099 3353"/>
                <a:gd name="T89" fmla="*/ T88 w 5198"/>
                <a:gd name="T90" fmla="+- 0 8481 7829"/>
                <a:gd name="T91" fmla="*/ 8481 h 1180"/>
                <a:gd name="T92" fmla="+- 0 7907 3353"/>
                <a:gd name="T93" fmla="*/ T92 w 5198"/>
                <a:gd name="T94" fmla="+- 0 8483 7829"/>
                <a:gd name="T95" fmla="*/ 8483 h 1180"/>
                <a:gd name="T96" fmla="+- 0 8006 3353"/>
                <a:gd name="T97" fmla="*/ T96 w 5198"/>
                <a:gd name="T98" fmla="+- 0 8427 7829"/>
                <a:gd name="T99" fmla="*/ 8427 h 1180"/>
                <a:gd name="T100" fmla="+- 0 8081 3353"/>
                <a:gd name="T101" fmla="*/ T100 w 5198"/>
                <a:gd name="T102" fmla="+- 0 8385 7829"/>
                <a:gd name="T103" fmla="*/ 8385 h 1180"/>
                <a:gd name="T104" fmla="+- 0 8140 3353"/>
                <a:gd name="T105" fmla="*/ T104 w 5198"/>
                <a:gd name="T106" fmla="+- 0 8347 7829"/>
                <a:gd name="T107" fmla="*/ 8347 h 1180"/>
                <a:gd name="T108" fmla="+- 0 8181 3353"/>
                <a:gd name="T109" fmla="*/ T108 w 5198"/>
                <a:gd name="T110" fmla="+- 0 8321 7829"/>
                <a:gd name="T111" fmla="*/ 8321 h 1180"/>
                <a:gd name="T112" fmla="+- 0 8220 3353"/>
                <a:gd name="T113" fmla="*/ T112 w 5198"/>
                <a:gd name="T114" fmla="+- 0 8297 7829"/>
                <a:gd name="T115" fmla="*/ 8297 h 1180"/>
                <a:gd name="T116" fmla="+- 0 8256 3353"/>
                <a:gd name="T117" fmla="*/ T116 w 5198"/>
                <a:gd name="T118" fmla="+- 0 8271 7829"/>
                <a:gd name="T119" fmla="*/ 8271 h 1180"/>
                <a:gd name="T120" fmla="+- 0 8289 3353"/>
                <a:gd name="T121" fmla="*/ T120 w 5198"/>
                <a:gd name="T122" fmla="+- 0 8249 7829"/>
                <a:gd name="T123" fmla="*/ 8249 h 1180"/>
                <a:gd name="T124" fmla="+- 0 8320 3353"/>
                <a:gd name="T125" fmla="*/ T124 w 5198"/>
                <a:gd name="T126" fmla="+- 0 8227 7829"/>
                <a:gd name="T127" fmla="*/ 8227 h 1180"/>
                <a:gd name="T128" fmla="+- 0 8386 3353"/>
                <a:gd name="T129" fmla="*/ T128 w 5198"/>
                <a:gd name="T130" fmla="+- 0 8175 7829"/>
                <a:gd name="T131" fmla="*/ 8175 h 1180"/>
                <a:gd name="T132" fmla="+- 0 8423 3353"/>
                <a:gd name="T133" fmla="*/ T132 w 5198"/>
                <a:gd name="T134" fmla="+- 0 8143 7829"/>
                <a:gd name="T135" fmla="*/ 8143 h 1180"/>
                <a:gd name="T136" fmla="+- 0 8454 3353"/>
                <a:gd name="T137" fmla="*/ T136 w 5198"/>
                <a:gd name="T138" fmla="+- 0 8117 7829"/>
                <a:gd name="T139" fmla="*/ 8117 h 1180"/>
                <a:gd name="T140" fmla="+- 0 8510 3353"/>
                <a:gd name="T141" fmla="*/ T140 w 5198"/>
                <a:gd name="T142" fmla="+- 0 8057 7829"/>
                <a:gd name="T143" fmla="*/ 8057 h 1180"/>
                <a:gd name="T144" fmla="+- 0 8552 3353"/>
                <a:gd name="T145" fmla="*/ T144 w 5198"/>
                <a:gd name="T146" fmla="+- 0 7939 7829"/>
                <a:gd name="T147" fmla="*/ 7939 h 1180"/>
                <a:gd name="T148" fmla="+- 0 8525 3353"/>
                <a:gd name="T149" fmla="*/ T148 w 5198"/>
                <a:gd name="T150" fmla="+- 0 7849 7829"/>
                <a:gd name="T151" fmla="*/ 7849 h 1180"/>
                <a:gd name="T152" fmla="+- 0 8476 3353"/>
                <a:gd name="T153" fmla="*/ T152 w 5198"/>
                <a:gd name="T154" fmla="+- 0 7829 7829"/>
                <a:gd name="T155" fmla="*/ 7829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198" h="1180">
                  <a:moveTo>
                    <a:pt x="5123" y="0"/>
                  </a:moveTo>
                  <a:lnTo>
                    <a:pt x="5117" y="2"/>
                  </a:lnTo>
                  <a:lnTo>
                    <a:pt x="5109" y="4"/>
                  </a:lnTo>
                  <a:lnTo>
                    <a:pt x="5099" y="8"/>
                  </a:lnTo>
                  <a:lnTo>
                    <a:pt x="5087" y="12"/>
                  </a:lnTo>
                  <a:lnTo>
                    <a:pt x="5073" y="18"/>
                  </a:lnTo>
                  <a:lnTo>
                    <a:pt x="5056" y="26"/>
                  </a:lnTo>
                  <a:lnTo>
                    <a:pt x="5038" y="34"/>
                  </a:lnTo>
                  <a:lnTo>
                    <a:pt x="5018" y="42"/>
                  </a:lnTo>
                  <a:lnTo>
                    <a:pt x="4995" y="52"/>
                  </a:lnTo>
                  <a:lnTo>
                    <a:pt x="4971" y="64"/>
                  </a:lnTo>
                  <a:lnTo>
                    <a:pt x="4944" y="76"/>
                  </a:lnTo>
                  <a:lnTo>
                    <a:pt x="4915" y="88"/>
                  </a:lnTo>
                  <a:lnTo>
                    <a:pt x="4885" y="102"/>
                  </a:lnTo>
                  <a:lnTo>
                    <a:pt x="4852" y="118"/>
                  </a:lnTo>
                  <a:lnTo>
                    <a:pt x="4800" y="142"/>
                  </a:lnTo>
                  <a:lnTo>
                    <a:pt x="4774" y="152"/>
                  </a:lnTo>
                  <a:lnTo>
                    <a:pt x="4694" y="188"/>
                  </a:lnTo>
                  <a:lnTo>
                    <a:pt x="4666" y="198"/>
                  </a:lnTo>
                  <a:lnTo>
                    <a:pt x="4611" y="222"/>
                  </a:lnTo>
                  <a:lnTo>
                    <a:pt x="4582" y="232"/>
                  </a:lnTo>
                  <a:lnTo>
                    <a:pt x="4524" y="256"/>
                  </a:lnTo>
                  <a:lnTo>
                    <a:pt x="4495" y="266"/>
                  </a:lnTo>
                  <a:lnTo>
                    <a:pt x="4435" y="290"/>
                  </a:lnTo>
                  <a:lnTo>
                    <a:pt x="4404" y="300"/>
                  </a:lnTo>
                  <a:lnTo>
                    <a:pt x="4374" y="312"/>
                  </a:lnTo>
                  <a:lnTo>
                    <a:pt x="4247" y="360"/>
                  </a:lnTo>
                  <a:lnTo>
                    <a:pt x="4214" y="370"/>
                  </a:lnTo>
                  <a:lnTo>
                    <a:pt x="4112" y="406"/>
                  </a:lnTo>
                  <a:lnTo>
                    <a:pt x="4077" y="416"/>
                  </a:lnTo>
                  <a:lnTo>
                    <a:pt x="4005" y="440"/>
                  </a:lnTo>
                  <a:lnTo>
                    <a:pt x="3968" y="450"/>
                  </a:lnTo>
                  <a:lnTo>
                    <a:pt x="3931" y="462"/>
                  </a:lnTo>
                  <a:lnTo>
                    <a:pt x="3893" y="472"/>
                  </a:lnTo>
                  <a:lnTo>
                    <a:pt x="3854" y="484"/>
                  </a:lnTo>
                  <a:lnTo>
                    <a:pt x="3775" y="504"/>
                  </a:lnTo>
                  <a:lnTo>
                    <a:pt x="3567" y="554"/>
                  </a:lnTo>
                  <a:lnTo>
                    <a:pt x="3524" y="562"/>
                  </a:lnTo>
                  <a:lnTo>
                    <a:pt x="3480" y="572"/>
                  </a:lnTo>
                  <a:lnTo>
                    <a:pt x="3303" y="604"/>
                  </a:lnTo>
                  <a:lnTo>
                    <a:pt x="3122" y="628"/>
                  </a:lnTo>
                  <a:lnTo>
                    <a:pt x="2936" y="644"/>
                  </a:lnTo>
                  <a:lnTo>
                    <a:pt x="2889" y="646"/>
                  </a:lnTo>
                  <a:lnTo>
                    <a:pt x="2842" y="650"/>
                  </a:lnTo>
                  <a:lnTo>
                    <a:pt x="2794" y="652"/>
                  </a:lnTo>
                  <a:lnTo>
                    <a:pt x="2746" y="652"/>
                  </a:lnTo>
                  <a:lnTo>
                    <a:pt x="2698" y="654"/>
                  </a:lnTo>
                  <a:lnTo>
                    <a:pt x="4554" y="654"/>
                  </a:lnTo>
                  <a:lnTo>
                    <a:pt x="4616" y="620"/>
                  </a:lnTo>
                  <a:lnTo>
                    <a:pt x="4653" y="598"/>
                  </a:lnTo>
                  <a:lnTo>
                    <a:pt x="4690" y="578"/>
                  </a:lnTo>
                  <a:lnTo>
                    <a:pt x="4728" y="556"/>
                  </a:lnTo>
                  <a:lnTo>
                    <a:pt x="4766" y="532"/>
                  </a:lnTo>
                  <a:lnTo>
                    <a:pt x="4787" y="518"/>
                  </a:lnTo>
                  <a:lnTo>
                    <a:pt x="4808" y="506"/>
                  </a:lnTo>
                  <a:lnTo>
                    <a:pt x="4828" y="492"/>
                  </a:lnTo>
                  <a:lnTo>
                    <a:pt x="4848" y="480"/>
                  </a:lnTo>
                  <a:lnTo>
                    <a:pt x="4867" y="468"/>
                  </a:lnTo>
                  <a:lnTo>
                    <a:pt x="4885" y="454"/>
                  </a:lnTo>
                  <a:lnTo>
                    <a:pt x="4903" y="442"/>
                  </a:lnTo>
                  <a:lnTo>
                    <a:pt x="4920" y="432"/>
                  </a:lnTo>
                  <a:lnTo>
                    <a:pt x="4936" y="420"/>
                  </a:lnTo>
                  <a:lnTo>
                    <a:pt x="4952" y="408"/>
                  </a:lnTo>
                  <a:lnTo>
                    <a:pt x="4967" y="398"/>
                  </a:lnTo>
                  <a:lnTo>
                    <a:pt x="4982" y="386"/>
                  </a:lnTo>
                  <a:lnTo>
                    <a:pt x="5033" y="346"/>
                  </a:lnTo>
                  <a:lnTo>
                    <a:pt x="5045" y="336"/>
                  </a:lnTo>
                  <a:lnTo>
                    <a:pt x="5070" y="314"/>
                  </a:lnTo>
                  <a:lnTo>
                    <a:pt x="5086" y="300"/>
                  </a:lnTo>
                  <a:lnTo>
                    <a:pt x="5101" y="288"/>
                  </a:lnTo>
                  <a:lnTo>
                    <a:pt x="5116" y="274"/>
                  </a:lnTo>
                  <a:lnTo>
                    <a:pt x="5157" y="228"/>
                  </a:lnTo>
                  <a:lnTo>
                    <a:pt x="5187" y="176"/>
                  </a:lnTo>
                  <a:lnTo>
                    <a:pt x="5199" y="110"/>
                  </a:lnTo>
                  <a:lnTo>
                    <a:pt x="5196" y="80"/>
                  </a:lnTo>
                  <a:lnTo>
                    <a:pt x="5172" y="20"/>
                  </a:lnTo>
                  <a:lnTo>
                    <a:pt x="5142" y="2"/>
                  </a:lnTo>
                  <a:lnTo>
                    <a:pt x="5123" y="0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321934" y="1600200"/>
            <a:ext cx="736486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1941513" y="171450"/>
            <a:ext cx="6053137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b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8262938" y="244475"/>
            <a:ext cx="250825" cy="252413"/>
          </a:xfrm>
          <a:prstGeom prst="ellipse">
            <a:avLst/>
          </a:prstGeom>
          <a:solidFill>
            <a:srgbClr val="313E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30" name="Image 3" descr="LOGO_AMU_RVB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463"/>
            <a:ext cx="1325563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8164513" y="300038"/>
            <a:ext cx="454025" cy="1412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6B5D263F-7ACE-9740-9441-ACD31CB0F00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8391525" y="0"/>
            <a:ext cx="0" cy="260351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8" name="Espace réservé du titre 9"/>
          <p:cNvSpPr>
            <a:spLocks noGrp="1"/>
          </p:cNvSpPr>
          <p:nvPr>
            <p:ph type="title"/>
          </p:nvPr>
        </p:nvSpPr>
        <p:spPr bwMode="auto">
          <a:xfrm>
            <a:off x="457200" y="842963"/>
            <a:ext cx="82296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modifiez le titre</a:t>
            </a:r>
          </a:p>
        </p:txBody>
      </p:sp>
      <p:cxnSp>
        <p:nvCxnSpPr>
          <p:cNvPr id="15" name="Connecteur droit 14"/>
          <p:cNvCxnSpPr/>
          <p:nvPr/>
        </p:nvCxnSpPr>
        <p:spPr>
          <a:xfrm flipH="1">
            <a:off x="2" y="950406"/>
            <a:ext cx="58543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91351" r:id="rId1"/>
    <p:sldLayoutId id="2147491352" r:id="rId2"/>
    <p:sldLayoutId id="2147491340" r:id="rId3"/>
    <p:sldLayoutId id="2147491353" r:id="rId4"/>
    <p:sldLayoutId id="2147491341" r:id="rId5"/>
    <p:sldLayoutId id="2147491342" r:id="rId6"/>
    <p:sldLayoutId id="2147491343" r:id="rId7"/>
    <p:sldLayoutId id="2147491344" r:id="rId8"/>
    <p:sldLayoutId id="2147491345" r:id="rId9"/>
    <p:sldLayoutId id="2147491346" r:id="rId10"/>
    <p:sldLayoutId id="2147491347" r:id="rId11"/>
    <p:sldLayoutId id="2147491348" r:id="rId12"/>
    <p:sldLayoutId id="2147491349" r:id="rId13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rgbClr val="313E56"/>
          </a:solidFill>
          <a:uFill>
            <a:solidFill>
              <a:schemeClr val="bg1"/>
            </a:solidFill>
          </a:uFill>
          <a:latin typeface="Arial"/>
          <a:ea typeface="ＭＳ Ｐゴシック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9pPr>
    </p:titleStyle>
    <p:bodyStyle>
      <a:lvl1pPr marL="0" indent="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400" b="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914400" indent="-4572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00000"/>
        <a:buFont typeface="Wingdings" charset="2"/>
        <a:buChar char="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2001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30000"/>
        <a:buFont typeface="Arial"/>
        <a:buChar char="•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00000"/>
        <a:buFont typeface="Lucida Grande"/>
        <a:buChar char="»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90000"/>
        <a:buFont typeface="Lucida Grande"/>
        <a:buChar char="-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Recherche </a:t>
            </a:r>
            <a:r>
              <a:rPr lang="fr-FR" sz="3600" dirty="0" err="1"/>
              <a:t>ParEx</a:t>
            </a:r>
            <a:r>
              <a:rPr lang="fr-FR" sz="3600" dirty="0"/>
              <a:t> 2017-2018</a:t>
            </a:r>
            <a:br>
              <a:rPr lang="fr-FR" sz="3600" dirty="0"/>
            </a:br>
            <a:r>
              <a:rPr lang="fr-FR" sz="3600" dirty="0"/>
              <a:t>Le passage de la Troisième à la Seconde et ses enjeux pour les élèves de REP+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164513" y="300038"/>
            <a:ext cx="454025" cy="141287"/>
          </a:xfrm>
        </p:spPr>
        <p:txBody>
          <a:bodyPr/>
          <a:lstStyle/>
          <a:p>
            <a:pPr>
              <a:defRPr/>
            </a:pPr>
            <a:fld id="{FFD1EE9B-3B4B-FA4C-A80D-5BB5E5798D7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0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Une équipe de recherche </a:t>
            </a:r>
            <a:r>
              <a:rPr lang="fr-FR" b="1" dirty="0" err="1"/>
              <a:t>interlaboratoires</a:t>
            </a:r>
            <a:r>
              <a:rPr lang="fr-FR" b="1" dirty="0"/>
              <a:t> et interdisciplinaire au sein de SFERE :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endParaRPr lang="fr-FR" dirty="0"/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Ariane Richard-Bossez (sociologie, LAMES) (coordinatrice de l’équipe)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Renaud </a:t>
            </a:r>
            <a:r>
              <a:rPr lang="fr-FR" dirty="0" err="1"/>
              <a:t>Cornand</a:t>
            </a:r>
            <a:r>
              <a:rPr lang="fr-FR" dirty="0"/>
              <a:t> (sociologie, LAMES)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Sofia Laiz Moreira (sociologie, LAMES)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Alice Pavie (sociologie, LAMES)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Françoise Lorcerie (sciences politiques, IREMAM)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Caroline Hache (sciences de l’éducation, ADEF)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Nathalie </a:t>
            </a:r>
            <a:r>
              <a:rPr lang="fr-FR" dirty="0" err="1"/>
              <a:t>Richit</a:t>
            </a:r>
            <a:r>
              <a:rPr lang="fr-FR" dirty="0"/>
              <a:t> (sciences de l’éducation, ADEF)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Noémie </a:t>
            </a:r>
            <a:r>
              <a:rPr lang="fr-FR" dirty="0" err="1"/>
              <a:t>Olympio</a:t>
            </a:r>
            <a:r>
              <a:rPr lang="fr-FR" dirty="0"/>
              <a:t> (sciences de l’éducation, ADEF)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Emily Lopez (sciences de l’éducation, ADEF)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Gwenaëlle Audren (géographie, TELEMME)</a:t>
            </a:r>
          </a:p>
          <a:p>
            <a:pPr marL="1200150" lvl="1" indent="-285750">
              <a:buFont typeface="Courier New" panose="02070309020205020404" pitchFamily="49" charset="0"/>
              <a:buChar char="o"/>
            </a:pPr>
            <a:r>
              <a:rPr lang="fr-FR" dirty="0"/>
              <a:t>Virginie Baby-</a:t>
            </a:r>
            <a:r>
              <a:rPr lang="fr-FR" dirty="0" err="1"/>
              <a:t>Collin</a:t>
            </a:r>
            <a:r>
              <a:rPr lang="fr-FR" dirty="0"/>
              <a:t> (géographie, TELEMME)</a:t>
            </a:r>
          </a:p>
          <a:p>
            <a:r>
              <a:rPr lang="fr-FR" dirty="0"/>
              <a:t> 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 la recherche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05F73E-D302-7A49-9D49-5CFFB39DEAD8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pic>
        <p:nvPicPr>
          <p:cNvPr id="30" name="images1">
            <a:extLst>
              <a:ext uri="{FF2B5EF4-FFF2-40B4-BE49-F238E27FC236}">
                <a16:creationId xmlns:a16="http://schemas.microsoft.com/office/drawing/2014/main" id="{412BA816-3EEC-445F-8DFB-1A27D5564DE4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475118" y="5506717"/>
            <a:ext cx="1036320" cy="38925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31" name="images3">
            <a:extLst>
              <a:ext uri="{FF2B5EF4-FFF2-40B4-BE49-F238E27FC236}">
                <a16:creationId xmlns:a16="http://schemas.microsoft.com/office/drawing/2014/main" id="{4224DE6C-DC22-4B6F-B334-FA2F6A0716EB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981169" y="5527806"/>
            <a:ext cx="920750" cy="34036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32" name="images4">
            <a:extLst>
              <a:ext uri="{FF2B5EF4-FFF2-40B4-BE49-F238E27FC236}">
                <a16:creationId xmlns:a16="http://schemas.microsoft.com/office/drawing/2014/main" id="{3383F45E-AAE0-40DF-BBF5-890E28456E28}"/>
              </a:ext>
            </a:extLst>
          </p:cNvPr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384465" y="5126036"/>
            <a:ext cx="506095" cy="810260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33" name="images5">
            <a:extLst>
              <a:ext uri="{FF2B5EF4-FFF2-40B4-BE49-F238E27FC236}">
                <a16:creationId xmlns:a16="http://schemas.microsoft.com/office/drawing/2014/main" id="{0D2B2749-AD76-4A52-BAF5-36092A5454E4}"/>
              </a:ext>
            </a:extLst>
          </p:cNvPr>
          <p:cNvPicPr/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543888" y="5323837"/>
            <a:ext cx="535940" cy="57213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34" name="images6">
            <a:extLst>
              <a:ext uri="{FF2B5EF4-FFF2-40B4-BE49-F238E27FC236}">
                <a16:creationId xmlns:a16="http://schemas.microsoft.com/office/drawing/2014/main" id="{B14A2433-7FB0-464A-93B4-ADC7F2DBB46D}"/>
              </a:ext>
            </a:extLst>
          </p:cNvPr>
          <p:cNvPicPr/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6964450" y="5489135"/>
            <a:ext cx="1235075" cy="37528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953184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553EA99-5BB3-4AB5-9711-48CCD9992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Mise en place depuis la rentrée 2016 d’un nouveau dispositif destiné aux collégiens de REP+ : les Parcours d’Excellence</a:t>
            </a:r>
          </a:p>
          <a:p>
            <a:endParaRPr lang="fr-FR" b="1" dirty="0"/>
          </a:p>
          <a:p>
            <a:pPr lvl="1"/>
            <a:r>
              <a:rPr lang="fr-FR" dirty="0"/>
              <a:t>Dispositif d’ouverture socio-scolaire visant à accompagner les collégiens « volontaires » issus de collèges REP+ vers une poursuite d'études ou une insertion professionnelle dite réussie. </a:t>
            </a:r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Centré sur l’organisation d’un continuum d’accompagnement des élèves de la troisième à la terminale </a:t>
            </a:r>
          </a:p>
          <a:p>
            <a:pPr lvl="1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Un partenariat avec la Direction de l’Enseignement Supérieur et de la Recherche (DESR) du Rectorat</a:t>
            </a:r>
            <a:r>
              <a:rPr lang="fr-FR" dirty="0"/>
              <a:t> qui a pris différentes formes :</a:t>
            </a:r>
          </a:p>
          <a:p>
            <a:endParaRPr lang="fr-FR" dirty="0"/>
          </a:p>
          <a:p>
            <a:pPr lvl="1"/>
            <a:r>
              <a:rPr lang="fr-FR" dirty="0"/>
              <a:t>Mise en place d’un séminaire mensuel de réflexion autour des </a:t>
            </a:r>
            <a:r>
              <a:rPr lang="fr-FR" dirty="0" err="1"/>
              <a:t>ParEx</a:t>
            </a:r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dirty="0"/>
              <a:t>Observations participantes lors des réunions entre établissements et DESR</a:t>
            </a:r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Réalisation d’une enquête empirique</a:t>
            </a:r>
          </a:p>
          <a:p>
            <a:pPr marL="1200150" lvl="1" indent="-285750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 indent="0">
              <a:buNone/>
            </a:pPr>
            <a:endParaRPr lang="fr-FR" dirty="0"/>
          </a:p>
          <a:p>
            <a:pPr marL="1200150" lvl="1" indent="-285750">
              <a:buFont typeface="Arial" panose="020B0604020202020204" pitchFamily="34" charset="0"/>
              <a:buChar char="•"/>
            </a:pPr>
            <a:endParaRPr lang="fr-FR" b="1" dirty="0"/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5BE12EC-B37B-483C-B1B3-A5A586E0C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 de la recherche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F5C6AC-31B0-4809-8C1D-F510984F8C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6D2CC5F-5949-42C8-878C-1EC2FF17FE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05F73E-D302-7A49-9D49-5CFFB39DEAD8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D328673-5A97-4D6F-8E04-B1FC1A08D0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7916" y="16122315"/>
            <a:ext cx="810631" cy="1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462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C0E0682-584A-4487-AF50-28D30BF11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 zoom sur le passage troisième-seconde pour les élèves de REP+ qui est apparu être un questionnement central dans la mise en place des </a:t>
            </a:r>
            <a:r>
              <a:rPr lang="fr-FR" dirty="0" err="1"/>
              <a:t>ParEx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Une enquête dans 12 établissements (7 collèges, 5 lycées)  des Bouches-du-Rhône situés dans et hors Marseille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41 entretiens semi-directifs passés auprès de différents personnels de chaque établissement : chefs d’établissements, CPE, professeurs principaux, référents </a:t>
            </a:r>
            <a:r>
              <a:rPr lang="fr-FR" dirty="0" err="1"/>
              <a:t>Parex</a:t>
            </a:r>
            <a:r>
              <a:rPr lang="fr-FR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5719E05-07DD-4775-B406-AC2941B6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Méthodologie de l’enquête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D133A97-4F8E-4825-B178-0AD76578F8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8102C7-262C-4DB1-A209-4CB45134AB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05F73E-D302-7A49-9D49-5CFFB39DEAD8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443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0E2EFCD-BE0C-4C3F-BF1B-892412DEC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passage de la Troisième à la Seconde comme moment clé dans la différenciation des parcours scolaires des élèves.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Une liaison Troisième/Seconde davantage intégrée dans les pratiques des collèges que dans celles des lycées et quasi-exclusivement sous l’angle des choix d’orientation.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Une transition collège/lycée complexe et semée d’écueils pour les élèves et leurs familles.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dispositif </a:t>
            </a:r>
            <a:r>
              <a:rPr lang="fr-FR" dirty="0" err="1"/>
              <a:t>ParEx</a:t>
            </a:r>
            <a:r>
              <a:rPr lang="fr-FR" dirty="0"/>
              <a:t> comme dynamiseur de la liaison collège/lycée, du côté des équipes, des élèves ou sur l’image des établissements.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Mais une grande variation d’un établissement à l’autre et un dispositif qui ne s’adresse qu’à peu d’élèves.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211851-3056-4C08-9A6B-9F249777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 exploratoires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13FBBA-1F14-48A6-8152-1FA45913E5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C139E0B-B4F9-4D4F-8193-8238D99DAB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05F73E-D302-7A49-9D49-5CFFB39DEAD8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1442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B157812-9800-4B98-ADE4-85327D018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Une nouvelle enquête empirique centrée sur l’expérience que font les élèves et leurs familles des dispositifs d’ouverture socio-scolaire comme les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ParEx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ou les Cordées de la réussite.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Des échanges avec d’autres recherches au sein de SFERE (projet DAFIP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Co-éduccation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école/parents) ou avec un laboratoire d’AMU qui n’appartient pas (encore) à SFERE (le CHERPA) sur des thématiques partagées autour de ces dispositifs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55E821D-B739-4876-A1F5-BE596FCAE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Prolongements pour 2018-2019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8FC09D-7947-4129-8231-661F3D2BED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E76590-BC0B-4BF1-BC2B-8EAD281533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05F73E-D302-7A49-9D49-5CFFB39DEAD8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6734566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_4-3_PPT_AMU_2017">
  <a:themeElements>
    <a:clrScheme name="Personnalisée 1">
      <a:dk1>
        <a:srgbClr val="000000"/>
      </a:dk1>
      <a:lt1>
        <a:sysClr val="window" lastClr="FFFFFF"/>
      </a:lt1>
      <a:dk2>
        <a:srgbClr val="235BAA"/>
      </a:dk2>
      <a:lt2>
        <a:srgbClr val="AFB1A5"/>
      </a:lt2>
      <a:accent1>
        <a:srgbClr val="0080FF"/>
      </a:accent1>
      <a:accent2>
        <a:srgbClr val="51C2A9"/>
      </a:accent2>
      <a:accent3>
        <a:srgbClr val="7EC251"/>
      </a:accent3>
      <a:accent4>
        <a:srgbClr val="AFB1A5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lIns="0" tIns="0" rIns="0" bIns="0" anchor="ctr"/>
      <a:lstStyle>
        <a:defPPr>
          <a:defRPr sz="1000" b="1" baseline="0" dirty="0" smtClean="0">
            <a:solidFill>
              <a:srgbClr val="FFFFFF"/>
            </a:solidFill>
            <a:latin typeface="Verdana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modele_4-3_ppt_amu_2017</Template>
  <TotalTime>84</TotalTime>
  <Words>390</Words>
  <Application>Microsoft Office PowerPoint</Application>
  <PresentationFormat>Affichage à l'écran (4:3)</PresentationFormat>
  <Paragraphs>66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Courier New</vt:lpstr>
      <vt:lpstr>Lucida Grande</vt:lpstr>
      <vt:lpstr>Verdana</vt:lpstr>
      <vt:lpstr>Wingdings</vt:lpstr>
      <vt:lpstr>Modele_4-3_PPT_AMU_2017</vt:lpstr>
      <vt:lpstr> Recherche ParEx 2017-2018 Le passage de la Troisième à la Seconde et ses enjeux pour les élèves de REP+</vt:lpstr>
      <vt:lpstr>Organisation de la recherche</vt:lpstr>
      <vt:lpstr>Contexte de la recherche</vt:lpstr>
      <vt:lpstr>Méthodologie de l’enquête</vt:lpstr>
      <vt:lpstr>Résultats exploratoires</vt:lpstr>
      <vt:lpstr>Prolongements pour 2018-2019</vt:lpstr>
    </vt:vector>
  </TitlesOfParts>
  <Company>Université de la Méditerranée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présentation</dc:title>
  <dc:creator>Ariane</dc:creator>
  <cp:lastModifiedBy>SCHER Anne</cp:lastModifiedBy>
  <cp:revision>15</cp:revision>
  <cp:lastPrinted>2017-03-27T13:23:53Z</cp:lastPrinted>
  <dcterms:created xsi:type="dcterms:W3CDTF">2017-11-20T22:07:51Z</dcterms:created>
  <dcterms:modified xsi:type="dcterms:W3CDTF">2018-10-04T09:48:50Z</dcterms:modified>
</cp:coreProperties>
</file>